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6" r:id="rId2"/>
    <p:sldId id="262" r:id="rId3"/>
    <p:sldId id="274" r:id="rId4"/>
    <p:sldId id="275" r:id="rId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9F1CB-2C69-41EF-8076-747842C8C931}" v="2" dt="2019-05-07T00:33:21.409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1106" autoAdjust="0"/>
  </p:normalViewPr>
  <p:slideViewPr>
    <p:cSldViewPr>
      <p:cViewPr>
        <p:scale>
          <a:sx n="67" d="100"/>
          <a:sy n="67" d="100"/>
        </p:scale>
        <p:origin x="1296" y="-18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5E081-CA88-4ADE-BD7C-02AF72FA5E00}">
      <dgm:prSet/>
      <dgm:spPr/>
      <dgm:t>
        <a:bodyPr/>
        <a:lstStyle/>
        <a:p>
          <a:r>
            <a:rPr lang="en-US" dirty="0"/>
            <a:t>Reviews</a:t>
          </a:r>
        </a:p>
      </dgm:t>
    </dgm:pt>
    <dgm:pt modelId="{A6C97D76-5685-4D16-B585-2163BABB56DE}" type="parTrans" cxnId="{C1CF2501-25CB-4B43-8D40-58078F0D9FB1}">
      <dgm:prSet/>
      <dgm:spPr/>
      <dgm:t>
        <a:bodyPr/>
        <a:lstStyle/>
        <a:p>
          <a:endParaRPr lang="en-US"/>
        </a:p>
      </dgm:t>
    </dgm:pt>
    <dgm:pt modelId="{A909EAD2-4109-4F14-B823-81B480C5E9BD}" type="sibTrans" cxnId="{C1CF2501-25CB-4B43-8D40-58078F0D9FB1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3BA6E13-E1C6-4F0B-8A4D-CBF88EAB7A83}" type="pres">
      <dgm:prSet presAssocID="{D3B5E081-CA88-4ADE-BD7C-02AF72FA5E00}" presName="centerShape" presStyleLbl="node0" presStyleIdx="0" presStyleCnt="1" custScaleX="37665" custScaleY="33150" custLinFactNeighborX="-7627" custLinFactNeighborY="-5176"/>
      <dgm:spPr/>
    </dgm:pt>
  </dgm:ptLst>
  <dgm:cxnLst>
    <dgm:cxn modelId="{C1CF2501-25CB-4B43-8D40-58078F0D9FB1}" srcId="{B7E95A82-D4B3-4775-822E-02DB8837F52F}" destId="{D3B5E081-CA88-4ADE-BD7C-02AF72FA5E00}" srcOrd="0" destOrd="0" parTransId="{A6C97D76-5685-4D16-B585-2163BABB56DE}" sibTransId="{A909EAD2-4109-4F14-B823-81B480C5E9BD}"/>
    <dgm:cxn modelId="{ADFF0435-7B25-47AE-9DB3-BF5B9C0A690F}" type="presOf" srcId="{D3B5E081-CA88-4ADE-BD7C-02AF72FA5E00}" destId="{E3BA6E13-E1C6-4F0B-8A4D-CBF88EAB7A83}" srcOrd="0" destOrd="0" presId="urn:microsoft.com/office/officeart/2005/8/layout/radial5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E61D0B43-F3CD-4CA8-A150-5120B315B391}" type="presParOf" srcId="{97AB4F98-7FE0-407E-A83A-D06D13178371}" destId="{E3BA6E13-E1C6-4F0B-8A4D-CBF88EAB7A83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A6E13-E1C6-4F0B-8A4D-CBF88EAB7A83}">
      <dsp:nvSpPr>
        <dsp:cNvPr id="0" name=""/>
        <dsp:cNvSpPr/>
      </dsp:nvSpPr>
      <dsp:spPr>
        <a:xfrm>
          <a:off x="1782827" y="50127"/>
          <a:ext cx="1646157" cy="1448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Reviews</a:t>
          </a:r>
        </a:p>
      </dsp:txBody>
      <dsp:txXfrm>
        <a:off x="2023901" y="262303"/>
        <a:ext cx="1164009" cy="1024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5/7/2019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How many of you have rented an Airbnb?</a:t>
            </a:r>
          </a:p>
          <a:p>
            <a:pPr marL="228600" indent="-228600">
              <a:buAutoNum type="arabicPeriod"/>
            </a:pPr>
            <a:r>
              <a:rPr lang="en-US" dirty="0"/>
              <a:t>Who did research on the cities they were visiting prior to making a decision?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assuming you has had to click through multiple different websites to find everything you wanted to know…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That’s where we come! We are filling a white-space in the market that’s a one stop shop to get a holistic perspective of where you’ll be staying</a:t>
            </a:r>
          </a:p>
          <a:p>
            <a:pPr marL="0" indent="0">
              <a:buNone/>
            </a:pPr>
            <a:r>
              <a:rPr lang="en-US" dirty="0"/>
              <a:t>KNOW B4 U GO!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currently have 4 main features rolled out on our beta site and for our test are only focusing on New York City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Airbnb pricing history from 2018 by neighborhood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NYPD crime data from 2018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bars and restaurants there are by neighborhood / rating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Insights Analysis overviewing Airbnb comments from 2018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a website with HTML/CSS to display our findings and provide an interactive UI/UX for our users</a:t>
            </a:r>
          </a:p>
          <a:p>
            <a:r>
              <a:rPr lang="en-US" dirty="0"/>
              <a:t>This is currently only a web-based application but will eventually launch as an app. </a:t>
            </a:r>
          </a:p>
          <a:p>
            <a:endParaRPr lang="en-US" dirty="0"/>
          </a:p>
          <a:p>
            <a:r>
              <a:rPr lang="en-US" dirty="0"/>
              <a:t>I am now going to pass it over to Francis so he can take you through our amazing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Gender-detector:</a:t>
            </a:r>
          </a:p>
          <a:p>
            <a:pPr marL="685800" lvl="1" indent="-228600">
              <a:buAutoNum type="arabicPeriod"/>
            </a:pPr>
            <a:r>
              <a:rPr lang="en-US" dirty="0"/>
              <a:t>Grabs “</a:t>
            </a:r>
            <a:r>
              <a:rPr lang="en-US" dirty="0" err="1"/>
              <a:t>reviewr</a:t>
            </a:r>
            <a:r>
              <a:rPr lang="en-US" dirty="0"/>
              <a:t>-name” column and identifies the gender and </a:t>
            </a:r>
            <a:r>
              <a:rPr lang="en-US" dirty="0" err="1"/>
              <a:t>appens</a:t>
            </a:r>
            <a:r>
              <a:rPr lang="en-US" dirty="0"/>
              <a:t> to new col</a:t>
            </a:r>
          </a:p>
          <a:p>
            <a:pPr marL="685800" lvl="1" indent="-228600">
              <a:buAutoNum type="arabicPeriod"/>
            </a:pPr>
            <a:r>
              <a:rPr lang="en-US" dirty="0" err="1"/>
              <a:t>Groupby</a:t>
            </a:r>
            <a:r>
              <a:rPr lang="en-US" dirty="0"/>
              <a:t> results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For simplicity kept “female” and “male” results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Vander-Sentiment:</a:t>
            </a:r>
          </a:p>
          <a:p>
            <a:pPr marL="685800" lvl="1" indent="-228600">
              <a:buAutoNum type="arabicPeriod"/>
            </a:pPr>
            <a:r>
              <a:rPr lang="en-US" dirty="0"/>
              <a:t>It examines the lexicon and weights words into 4 categories </a:t>
            </a:r>
          </a:p>
          <a:p>
            <a:pPr marL="1143000" lvl="2" indent="-228600">
              <a:buAutoNum type="arabicPeriod"/>
            </a:pPr>
            <a:r>
              <a:rPr lang="en-US" dirty="0"/>
              <a:t>NEG, Neutral, POS, Compound(-1 to 1)</a:t>
            </a:r>
          </a:p>
          <a:p>
            <a:pPr marL="1143000" lvl="2" indent="-228600">
              <a:buAutoNum type="arabicPeriod"/>
            </a:pPr>
            <a:r>
              <a:rPr lang="en-US" dirty="0"/>
              <a:t>Ran a statistical report to retrieve the Average Scores per categories for each Gender</a:t>
            </a:r>
          </a:p>
          <a:p>
            <a:pPr marL="228600" indent="-228600">
              <a:buAutoNum type="arabicPeriod"/>
            </a:pPr>
            <a:r>
              <a:rPr lang="en-US" dirty="0"/>
              <a:t>Word-Cloud:</a:t>
            </a:r>
          </a:p>
          <a:p>
            <a:pPr marL="685800" lvl="1" indent="-228600">
              <a:buAutoNum type="arabicPeriod"/>
            </a:pPr>
            <a:r>
              <a:rPr lang="en-US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Represents word frequency analysis resulting in words with higher counts relatively bigger than those with smaller number of appearances.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1"/>
            <a:ext cx="9600774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6212" y="6858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1"/>
            <a:ext cx="9605159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42520"/>
            <a:ext cx="9600774" cy="567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fld id="{EDF33987-6305-4E2A-BF18-EF013ECE927B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0"/>
            <a:ext cx="12191699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2410" y="1397235"/>
            <a:ext cx="5974400" cy="225213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Know-b4-u-go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" y="4950269"/>
            <a:ext cx="12188521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5391" y="5346831"/>
            <a:ext cx="2388439" cy="151116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ERIC LIEU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MJ VILLACRESES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FRANCIS IMPERIAL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AMANDA WISHNIE</a:t>
            </a: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84FD7-F774-4973-AF8F-058D6049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1" r="1" b="301"/>
          <a:stretch/>
        </p:blipFill>
        <p:spPr>
          <a:xfrm>
            <a:off x="3178" y="-2"/>
            <a:ext cx="4649905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106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6474" y="1403055"/>
            <a:ext cx="356855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How are we going to help you?</a:t>
            </a:r>
            <a:endParaRPr lang="en-US" sz="4000" b="0" i="0" kern="12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3960812" y="381000"/>
            <a:ext cx="8259187" cy="3626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buNone/>
            </a:pPr>
            <a:r>
              <a:rPr lang="en-US" b="1" dirty="0"/>
              <a:t>WHITESPACE OPPORTUNITY</a:t>
            </a:r>
            <a:br>
              <a:rPr lang="en-US" b="1" dirty="0"/>
            </a:br>
            <a:r>
              <a:rPr lang="en-US" dirty="0"/>
              <a:t>Application that provides all the data you need to plan your next trip</a:t>
            </a:r>
            <a:br>
              <a:rPr lang="en-US" dirty="0"/>
            </a:br>
            <a:endParaRPr lang="en-US" dirty="0"/>
          </a:p>
          <a:p>
            <a:pPr marL="0" indent="0" algn="ctr" defTabSz="914400">
              <a:buNone/>
            </a:pPr>
            <a:br>
              <a:rPr lang="en-US" dirty="0"/>
            </a:br>
            <a:r>
              <a:rPr lang="en-US" b="1" dirty="0"/>
              <a:t>FEATURES</a:t>
            </a:r>
            <a:br>
              <a:rPr lang="en-US" dirty="0"/>
            </a:br>
            <a:r>
              <a:rPr lang="en-US" dirty="0"/>
              <a:t>Airbnb pricing history</a:t>
            </a:r>
            <a:br>
              <a:rPr lang="en-US" dirty="0"/>
            </a:br>
            <a:r>
              <a:rPr lang="en-US" dirty="0"/>
              <a:t>Crime Data overview</a:t>
            </a:r>
            <a:br>
              <a:rPr lang="en-US" dirty="0"/>
            </a:br>
            <a:r>
              <a:rPr lang="en-US" dirty="0"/>
              <a:t>Where to eat &amp; drink</a:t>
            </a:r>
            <a:br>
              <a:rPr lang="en-US" dirty="0"/>
            </a:br>
            <a:r>
              <a:rPr lang="en-US" dirty="0"/>
              <a:t>Insights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4A24F-1AA2-459B-8C46-C2CD64B9E2B4}"/>
              </a:ext>
            </a:extLst>
          </p:cNvPr>
          <p:cNvSpPr txBox="1"/>
          <p:nvPr/>
        </p:nvSpPr>
        <p:spPr>
          <a:xfrm>
            <a:off x="4113212" y="4693908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SIMPLIFYING THE DECISION MAKING PROCESS WHEN PLANNING A TRIP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DFD24-32A6-4A25-8358-D32B3B677E26}"/>
              </a:ext>
            </a:extLst>
          </p:cNvPr>
          <p:cNvSpPr txBox="1"/>
          <p:nvPr/>
        </p:nvSpPr>
        <p:spPr>
          <a:xfrm>
            <a:off x="7415603" y="4693908"/>
            <a:ext cx="34794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AIRBNB OPEN SOURCE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ZOMATO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VADER PYTHON PACKAGE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12C7A-71D7-4240-859E-8B91DEDA1770}"/>
              </a:ext>
            </a:extLst>
          </p:cNvPr>
          <p:cNvSpPr txBox="1"/>
          <p:nvPr/>
        </p:nvSpPr>
        <p:spPr>
          <a:xfrm>
            <a:off x="10285412" y="4693908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HTML/CSS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API’s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8911-37AF-4BB7-81AF-27041B3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DID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4DEE2-347A-4B81-B8F6-37327E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990600"/>
            <a:ext cx="10323327" cy="48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reviews &amp; insights</a:t>
            </a: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378863"/>
              </p:ext>
            </p:extLst>
          </p:nvPr>
        </p:nvGraphicFramePr>
        <p:xfrm>
          <a:off x="-1601788" y="838200"/>
          <a:ext cx="93726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419F34-6F23-43A3-942A-4A95A80D1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50" t="30170" r="14869" b="57605"/>
          <a:stretch/>
        </p:blipFill>
        <p:spPr>
          <a:xfrm>
            <a:off x="5824750" y="3189977"/>
            <a:ext cx="5864564" cy="797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58BE5-4EF0-4544-8498-0A42334E4B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576" t="46893" r="30639" b="14924"/>
          <a:stretch/>
        </p:blipFill>
        <p:spPr>
          <a:xfrm>
            <a:off x="5855444" y="800848"/>
            <a:ext cx="5191968" cy="2182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0E58B-81CB-4010-BA9E-307C5D29AD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16" t="29995" r="58100" b="62225"/>
          <a:stretch/>
        </p:blipFill>
        <p:spPr>
          <a:xfrm>
            <a:off x="2654440" y="1156717"/>
            <a:ext cx="3069944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E261A-2736-4376-949C-1A441F20F0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116" t="29995" r="58751" b="62226"/>
          <a:stretch/>
        </p:blipFill>
        <p:spPr>
          <a:xfrm>
            <a:off x="1293812" y="2954041"/>
            <a:ext cx="34290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3781D-77C3-49A9-A393-711207E9DBF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115" t="29995" r="62503" b="61863"/>
          <a:stretch/>
        </p:blipFill>
        <p:spPr>
          <a:xfrm>
            <a:off x="717372" y="4782416"/>
            <a:ext cx="2971800" cy="55825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605FEC-67F6-4EE4-B4A0-45C512A36666}"/>
              </a:ext>
            </a:extLst>
          </p:cNvPr>
          <p:cNvSpPr/>
          <p:nvPr/>
        </p:nvSpPr>
        <p:spPr>
          <a:xfrm>
            <a:off x="1913780" y="1205485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7B030D0-D777-4DDA-9E7D-15A726463E9C}"/>
              </a:ext>
            </a:extLst>
          </p:cNvPr>
          <p:cNvSpPr/>
          <p:nvPr/>
        </p:nvSpPr>
        <p:spPr>
          <a:xfrm>
            <a:off x="3519953" y="1928183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BC8821B-77F1-4E59-AED3-63A0810B7033}"/>
              </a:ext>
            </a:extLst>
          </p:cNvPr>
          <p:cNvSpPr/>
          <p:nvPr/>
        </p:nvSpPr>
        <p:spPr>
          <a:xfrm>
            <a:off x="2038748" y="3733307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470C6-88AC-49C7-855D-4821965DC8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996" t="58265" r="44385" b="14786"/>
          <a:stretch/>
        </p:blipFill>
        <p:spPr>
          <a:xfrm>
            <a:off x="5824750" y="4168243"/>
            <a:ext cx="3962400" cy="17866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1B2C7-1E4B-4DD3-8A70-1D3A68C97D11}"/>
              </a:ext>
            </a:extLst>
          </p:cNvPr>
          <p:cNvSpPr/>
          <p:nvPr/>
        </p:nvSpPr>
        <p:spPr>
          <a:xfrm>
            <a:off x="5855444" y="4530566"/>
            <a:ext cx="2677368" cy="25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5438</TotalTime>
  <Words>336</Words>
  <Application>Microsoft Office PowerPoint</Application>
  <PresentationFormat>Custom</PresentationFormat>
  <Paragraphs>54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Gill Sans MT</vt:lpstr>
      <vt:lpstr>Wingdings</vt:lpstr>
      <vt:lpstr>Gallery</vt:lpstr>
      <vt:lpstr>Know-b4-u-go</vt:lpstr>
      <vt:lpstr>How are we going to help you?</vt:lpstr>
      <vt:lpstr>WHAT DID WE DO?</vt:lpstr>
      <vt:lpstr>AIRBNB reviews &amp;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HOT SPOTS     Project 1   1/12/19</dc:title>
  <dc:creator>Francis Wong</dc:creator>
  <cp:lastModifiedBy>Maria Jose Villacreses</cp:lastModifiedBy>
  <cp:revision>19</cp:revision>
  <dcterms:created xsi:type="dcterms:W3CDTF">2019-01-12T14:14:51Z</dcterms:created>
  <dcterms:modified xsi:type="dcterms:W3CDTF">2019-05-08T04:10:46Z</dcterms:modified>
</cp:coreProperties>
</file>